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7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2"/>
          <p:cNvSpPr>
            <a:spLocks noGrp="1" noRo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hape 84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0242" name="Shape 85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hape 148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8674" name="Shape 14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hape 155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30722" name="Shape 156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hape 162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32770" name="Shape 163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hape 169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34818" name="Shape 17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hape 176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36866" name="Shape 17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hape 91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2290" name="Shape 9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hape 98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4338" name="Shape 9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hape 106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6386" name="Shape 10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hape 113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18434" name="Shape 11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120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0482" name="Shape 121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hape 127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2530" name="Shape 128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hape 134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4578" name="Shape 135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hape 141"/>
          <p:cNvSpPr>
            <a:spLocks noGrp="1" noRot="1"/>
          </p:cNvSpPr>
          <p:nvPr>
            <p:ph type="sldImg" idx="2"/>
          </p:nvPr>
        </p:nvSpPr>
        <p:spPr>
          <a:noFill/>
        </p:spPr>
      </p:sp>
      <p:sp>
        <p:nvSpPr>
          <p:cNvPr id="26626" name="Shape 14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5"/>
          <p:cNvSpPr>
            <a:spLocks noChangeArrowheads="1"/>
          </p:cNvSpPr>
          <p:nvPr/>
        </p:nvSpPr>
        <p:spPr bwMode="auto">
          <a:xfrm>
            <a:off x="0" y="0"/>
            <a:ext cx="31353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" name="Shape 16"/>
          <p:cNvSpPr>
            <a:spLocks/>
          </p:cNvSpPr>
          <p:nvPr/>
        </p:nvSpPr>
        <p:spPr bwMode="auto">
          <a:xfrm>
            <a:off x="3175" y="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512"/>
              </a:cxn>
              <a:cxn ang="0">
                <a:pos x="2" y="0"/>
              </a:cxn>
              <a:cxn ang="0">
                <a:pos x="0" y="0"/>
              </a:cxn>
              <a:cxn ang="0">
                <a:pos x="0" y="512"/>
              </a:cxn>
              <a:cxn ang="0">
                <a:pos x="400" y="512"/>
              </a:cxn>
            </a:cxnLst>
            <a:rect l="T0" t="T1" r="T2" b="T3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" name="Shape 17"/>
          <p:cNvSpPr>
            <a:spLocks/>
          </p:cNvSpPr>
          <p:nvPr/>
        </p:nvSpPr>
        <p:spPr bwMode="auto">
          <a:xfrm>
            <a:off x="3175" y="1916113"/>
            <a:ext cx="635000" cy="612775"/>
          </a:xfrm>
          <a:custGeom>
            <a:avLst/>
            <a:gdLst>
              <a:gd name="T0" fmla="*/ 0 w 400"/>
              <a:gd name="T1" fmla="*/ 0 h 514"/>
              <a:gd name="T2" fmla="*/ 400 w 400"/>
              <a:gd name="T3" fmla="*/ 514 h 514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4"/>
              </a:cxn>
              <a:cxn ang="0">
                <a:pos x="2" y="514"/>
              </a:cxn>
              <a:cxn ang="0">
                <a:pos x="400" y="0"/>
              </a:cxn>
            </a:cxnLst>
            <a:rect l="T0" t="T1" r="T2" b="T3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7" name="Shape 18"/>
          <p:cNvSpPr>
            <a:spLocks/>
          </p:cNvSpPr>
          <p:nvPr/>
        </p:nvSpPr>
        <p:spPr bwMode="auto">
          <a:xfrm>
            <a:off x="3175" y="1306513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512"/>
              </a:cxn>
              <a:cxn ang="0">
                <a:pos x="2" y="0"/>
              </a:cxn>
              <a:cxn ang="0">
                <a:pos x="0" y="0"/>
              </a:cxn>
              <a:cxn ang="0">
                <a:pos x="0" y="512"/>
              </a:cxn>
              <a:cxn ang="0">
                <a:pos x="400" y="512"/>
              </a:cxn>
            </a:cxnLst>
            <a:rect l="T0" t="T1" r="T2" b="T3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8" name="Shape 19"/>
          <p:cNvSpPr>
            <a:spLocks/>
          </p:cNvSpPr>
          <p:nvPr/>
        </p:nvSpPr>
        <p:spPr bwMode="auto">
          <a:xfrm>
            <a:off x="152400" y="1306513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512"/>
              </a:cxn>
              <a:cxn ang="0">
                <a:pos x="830" y="512"/>
              </a:cxn>
              <a:cxn ang="0">
                <a:pos x="432" y="0"/>
              </a:cxn>
              <a:cxn ang="0">
                <a:pos x="0" y="0"/>
              </a:cxn>
              <a:cxn ang="0">
                <a:pos x="398" y="512"/>
              </a:cxn>
            </a:cxnLst>
            <a:rect l="T0" t="T1" r="T2" b="T3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9" name="Shape 20"/>
          <p:cNvSpPr>
            <a:spLocks/>
          </p:cNvSpPr>
          <p:nvPr/>
        </p:nvSpPr>
        <p:spPr bwMode="auto">
          <a:xfrm>
            <a:off x="152400" y="32258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830" y="0"/>
              </a:cxn>
              <a:cxn ang="0">
                <a:pos x="398" y="0"/>
              </a:cxn>
              <a:cxn ang="0">
                <a:pos x="0" y="512"/>
              </a:cxn>
              <a:cxn ang="0">
                <a:pos x="432" y="512"/>
              </a:cxn>
              <a:cxn ang="0">
                <a:pos x="830" y="0"/>
              </a:cxn>
            </a:cxnLst>
            <a:rect l="T0" t="T1" r="T2" b="T3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" name="Shape 21"/>
          <p:cNvSpPr>
            <a:spLocks/>
          </p:cNvSpPr>
          <p:nvPr/>
        </p:nvSpPr>
        <p:spPr bwMode="auto">
          <a:xfrm>
            <a:off x="152400" y="2614613"/>
            <a:ext cx="1317625" cy="611187"/>
          </a:xfrm>
          <a:custGeom>
            <a:avLst/>
            <a:gdLst>
              <a:gd name="T0" fmla="*/ 0 w 830"/>
              <a:gd name="T1" fmla="*/ 0 h 514"/>
              <a:gd name="T2" fmla="*/ 830 w 830"/>
              <a:gd name="T3" fmla="*/ 514 h 514"/>
            </a:gdLst>
            <a:ahLst/>
            <a:cxnLst>
              <a:cxn ang="0">
                <a:pos x="432" y="0"/>
              </a:cxn>
              <a:cxn ang="0">
                <a:pos x="0" y="0"/>
              </a:cxn>
              <a:cxn ang="0">
                <a:pos x="398" y="514"/>
              </a:cxn>
              <a:cxn ang="0">
                <a:pos x="830" y="514"/>
              </a:cxn>
              <a:cxn ang="0">
                <a:pos x="432" y="0"/>
              </a:cxn>
            </a:cxnLst>
            <a:rect l="T0" t="T1" r="T2" b="T3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1" name="Shape 22"/>
          <p:cNvSpPr>
            <a:spLocks/>
          </p:cNvSpPr>
          <p:nvPr/>
        </p:nvSpPr>
        <p:spPr bwMode="auto">
          <a:xfrm>
            <a:off x="984250" y="2614613"/>
            <a:ext cx="1322388" cy="611187"/>
          </a:xfrm>
          <a:custGeom>
            <a:avLst/>
            <a:gdLst>
              <a:gd name="T0" fmla="*/ 0 w 833"/>
              <a:gd name="T1" fmla="*/ 0 h 514"/>
              <a:gd name="T2" fmla="*/ 833 w 833"/>
              <a:gd name="T3" fmla="*/ 514 h 514"/>
            </a:gdLst>
            <a:ahLst/>
            <a:cxnLst>
              <a:cxn ang="0">
                <a:pos x="399" y="514"/>
              </a:cxn>
              <a:cxn ang="0">
                <a:pos x="833" y="514"/>
              </a:cxn>
              <a:cxn ang="0">
                <a:pos x="435" y="0"/>
              </a:cxn>
              <a:cxn ang="0">
                <a:pos x="0" y="0"/>
              </a:cxn>
              <a:cxn ang="0">
                <a:pos x="399" y="514"/>
              </a:cxn>
            </a:cxnLst>
            <a:rect l="T0" t="T1" r="T2" b="T3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2" name="Shape 23"/>
          <p:cNvSpPr>
            <a:spLocks/>
          </p:cNvSpPr>
          <p:nvPr/>
        </p:nvSpPr>
        <p:spPr bwMode="auto">
          <a:xfrm>
            <a:off x="3175" y="2614613"/>
            <a:ext cx="635000" cy="611187"/>
          </a:xfrm>
          <a:custGeom>
            <a:avLst/>
            <a:gdLst>
              <a:gd name="T0" fmla="*/ 0 w 400"/>
              <a:gd name="T1" fmla="*/ 0 h 514"/>
              <a:gd name="T2" fmla="*/ 400 w 400"/>
              <a:gd name="T3" fmla="*/ 514 h 514"/>
            </a:gdLst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514"/>
              </a:cxn>
              <a:cxn ang="0">
                <a:pos x="400" y="514"/>
              </a:cxn>
              <a:cxn ang="0">
                <a:pos x="2" y="0"/>
              </a:cxn>
            </a:cxnLst>
            <a:rect l="T0" t="T1" r="T2" b="T3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5" name="Shape 24"/>
          <p:cNvSpPr>
            <a:spLocks/>
          </p:cNvSpPr>
          <p:nvPr/>
        </p:nvSpPr>
        <p:spPr bwMode="auto">
          <a:xfrm>
            <a:off x="984250" y="4533900"/>
            <a:ext cx="1322388" cy="609600"/>
          </a:xfrm>
          <a:custGeom>
            <a:avLst/>
            <a:gdLst>
              <a:gd name="T0" fmla="*/ 0 w 833"/>
              <a:gd name="T1" fmla="*/ 0 h 512"/>
              <a:gd name="T2" fmla="*/ 833 w 833"/>
              <a:gd name="T3" fmla="*/ 512 h 512"/>
            </a:gdLst>
            <a:ahLst/>
            <a:cxnLst>
              <a:cxn ang="0">
                <a:pos x="399" y="0"/>
              </a:cxn>
              <a:cxn ang="0">
                <a:pos x="0" y="512"/>
              </a:cxn>
              <a:cxn ang="0">
                <a:pos x="435" y="512"/>
              </a:cxn>
              <a:cxn ang="0">
                <a:pos x="833" y="0"/>
              </a:cxn>
              <a:cxn ang="0">
                <a:pos x="399" y="0"/>
              </a:cxn>
            </a:cxnLst>
            <a:rect l="T0" t="T1" r="T2" b="T3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" name="Shape 25"/>
          <p:cNvSpPr>
            <a:spLocks/>
          </p:cNvSpPr>
          <p:nvPr/>
        </p:nvSpPr>
        <p:spPr bwMode="auto">
          <a:xfrm>
            <a:off x="984250" y="3924300"/>
            <a:ext cx="1322388" cy="609600"/>
          </a:xfrm>
          <a:custGeom>
            <a:avLst/>
            <a:gdLst>
              <a:gd name="T0" fmla="*/ 0 w 833"/>
              <a:gd name="T1" fmla="*/ 0 h 512"/>
              <a:gd name="T2" fmla="*/ 833 w 833"/>
              <a:gd name="T3" fmla="*/ 512 h 512"/>
            </a:gdLst>
            <a:ahLst/>
            <a:cxnLst>
              <a:cxn ang="0">
                <a:pos x="435" y="0"/>
              </a:cxn>
              <a:cxn ang="0">
                <a:pos x="0" y="0"/>
              </a:cxn>
              <a:cxn ang="0">
                <a:pos x="399" y="512"/>
              </a:cxn>
              <a:cxn ang="0">
                <a:pos x="833" y="512"/>
              </a:cxn>
              <a:cxn ang="0">
                <a:pos x="435" y="0"/>
              </a:cxn>
            </a:cxnLst>
            <a:rect l="T0" t="T1" r="T2" b="T3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7" name="Shape 26"/>
          <p:cNvSpPr>
            <a:spLocks/>
          </p:cNvSpPr>
          <p:nvPr/>
        </p:nvSpPr>
        <p:spPr bwMode="auto">
          <a:xfrm>
            <a:off x="1820863" y="39243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434" y="0"/>
              </a:cxn>
              <a:cxn ang="0">
                <a:pos x="0" y="0"/>
              </a:cxn>
              <a:cxn ang="0">
                <a:pos x="398" y="512"/>
              </a:cxn>
              <a:cxn ang="0">
                <a:pos x="830" y="512"/>
              </a:cxn>
              <a:cxn ang="0">
                <a:pos x="434" y="0"/>
              </a:cxn>
            </a:cxnLst>
            <a:rect l="T0" t="T1" r="T2" b="T3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" name="Shape 27"/>
          <p:cNvSpPr>
            <a:spLocks/>
          </p:cNvSpPr>
          <p:nvPr/>
        </p:nvSpPr>
        <p:spPr bwMode="auto">
          <a:xfrm>
            <a:off x="3175" y="6096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9" name="Shape 28"/>
          <p:cNvSpPr>
            <a:spLocks/>
          </p:cNvSpPr>
          <p:nvPr/>
        </p:nvSpPr>
        <p:spPr bwMode="auto">
          <a:xfrm>
            <a:off x="152400" y="1916113"/>
            <a:ext cx="1317625" cy="612775"/>
          </a:xfrm>
          <a:custGeom>
            <a:avLst/>
            <a:gdLst>
              <a:gd name="T0" fmla="*/ 0 w 830"/>
              <a:gd name="T1" fmla="*/ 0 h 514"/>
              <a:gd name="T2" fmla="*/ 830 w 830"/>
              <a:gd name="T3" fmla="*/ 514 h 514"/>
            </a:gdLst>
            <a:ahLst/>
            <a:cxnLst>
              <a:cxn ang="0">
                <a:pos x="0" y="514"/>
              </a:cxn>
              <a:cxn ang="0">
                <a:pos x="432" y="514"/>
              </a:cxn>
              <a:cxn ang="0">
                <a:pos x="830" y="0"/>
              </a:cxn>
              <a:cxn ang="0">
                <a:pos x="398" y="0"/>
              </a:cxn>
              <a:cxn ang="0">
                <a:pos x="0" y="514"/>
              </a:cxn>
            </a:cxnLst>
            <a:rect l="T0" t="T1" r="T2" b="T3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" name="Shape 29"/>
          <p:cNvSpPr>
            <a:spLocks/>
          </p:cNvSpPr>
          <p:nvPr/>
        </p:nvSpPr>
        <p:spPr bwMode="auto">
          <a:xfrm>
            <a:off x="984250" y="3225800"/>
            <a:ext cx="1322388" cy="609600"/>
          </a:xfrm>
          <a:custGeom>
            <a:avLst/>
            <a:gdLst>
              <a:gd name="T0" fmla="*/ 0 w 833"/>
              <a:gd name="T1" fmla="*/ 0 h 512"/>
              <a:gd name="T2" fmla="*/ 833 w 833"/>
              <a:gd name="T3" fmla="*/ 512 h 512"/>
            </a:gdLst>
            <a:ahLst/>
            <a:cxnLst>
              <a:cxn ang="0">
                <a:pos x="0" y="512"/>
              </a:cxn>
              <a:cxn ang="0">
                <a:pos x="435" y="512"/>
              </a:cxn>
              <a:cxn ang="0">
                <a:pos x="833" y="0"/>
              </a:cxn>
              <a:cxn ang="0">
                <a:pos x="399" y="0"/>
              </a:cxn>
              <a:cxn ang="0">
                <a:pos x="0" y="512"/>
              </a:cxn>
            </a:cxnLst>
            <a:rect l="T0" t="T1" r="T2" b="T3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1" name="Shape 30"/>
          <p:cNvSpPr>
            <a:spLocks/>
          </p:cNvSpPr>
          <p:nvPr/>
        </p:nvSpPr>
        <p:spPr bwMode="auto">
          <a:xfrm>
            <a:off x="3175" y="32258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2" name="Shape 31"/>
          <p:cNvSpPr>
            <a:spLocks/>
          </p:cNvSpPr>
          <p:nvPr/>
        </p:nvSpPr>
        <p:spPr bwMode="auto">
          <a:xfrm>
            <a:off x="1820863" y="45339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0"/>
              </a:cxn>
              <a:cxn ang="0">
                <a:pos x="0" y="512"/>
              </a:cxn>
              <a:cxn ang="0">
                <a:pos x="434" y="512"/>
              </a:cxn>
              <a:cxn ang="0">
                <a:pos x="830" y="0"/>
              </a:cxn>
              <a:cxn ang="0">
                <a:pos x="398" y="0"/>
              </a:cxn>
            </a:cxnLst>
            <a:rect l="T0" t="T1" r="T2" b="T3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3" name="Shape 32"/>
          <p:cNvSpPr>
            <a:spLocks/>
          </p:cNvSpPr>
          <p:nvPr/>
        </p:nvSpPr>
        <p:spPr bwMode="auto">
          <a:xfrm>
            <a:off x="152400" y="45339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0"/>
              </a:cxn>
              <a:cxn ang="0">
                <a:pos x="0" y="512"/>
              </a:cxn>
              <a:cxn ang="0">
                <a:pos x="432" y="512"/>
              </a:cxn>
              <a:cxn ang="0">
                <a:pos x="830" y="0"/>
              </a:cxn>
              <a:cxn ang="0">
                <a:pos x="398" y="0"/>
              </a:cxn>
            </a:cxnLst>
            <a:rect l="T0" t="T1" r="T2" b="T3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4" name="Shape 33"/>
          <p:cNvSpPr>
            <a:spLocks/>
          </p:cNvSpPr>
          <p:nvPr/>
        </p:nvSpPr>
        <p:spPr bwMode="auto">
          <a:xfrm>
            <a:off x="3175" y="45339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5" name="Shape 34"/>
          <p:cNvSpPr>
            <a:spLocks/>
          </p:cNvSpPr>
          <p:nvPr/>
        </p:nvSpPr>
        <p:spPr bwMode="auto">
          <a:xfrm>
            <a:off x="3175" y="39243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512"/>
              </a:cxn>
              <a:cxn ang="0">
                <a:pos x="2" y="0"/>
              </a:cxn>
              <a:cxn ang="0">
                <a:pos x="0" y="0"/>
              </a:cxn>
              <a:cxn ang="0">
                <a:pos x="0" y="512"/>
              </a:cxn>
              <a:cxn ang="0">
                <a:pos x="400" y="512"/>
              </a:cxn>
            </a:cxnLst>
            <a:rect l="T0" t="T1" r="T2" b="T3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" name="Shape 35"/>
          <p:cNvSpPr>
            <a:spLocks/>
          </p:cNvSpPr>
          <p:nvPr/>
        </p:nvSpPr>
        <p:spPr bwMode="auto">
          <a:xfrm>
            <a:off x="152400" y="39243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512"/>
              </a:cxn>
              <a:cxn ang="0">
                <a:pos x="830" y="512"/>
              </a:cxn>
              <a:cxn ang="0">
                <a:pos x="432" y="0"/>
              </a:cxn>
              <a:cxn ang="0">
                <a:pos x="0" y="0"/>
              </a:cxn>
              <a:cxn ang="0">
                <a:pos x="398" y="512"/>
              </a:cxn>
            </a:cxnLst>
            <a:rect l="T0" t="T1" r="T2" b="T3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7" name="Shape 36"/>
          <p:cNvSpPr>
            <a:spLocks/>
          </p:cNvSpPr>
          <p:nvPr/>
        </p:nvSpPr>
        <p:spPr bwMode="auto">
          <a:xfrm>
            <a:off x="7415213" y="0"/>
            <a:ext cx="1555750" cy="612775"/>
          </a:xfrm>
          <a:custGeom>
            <a:avLst/>
            <a:gdLst>
              <a:gd name="T0" fmla="*/ 0 w 980"/>
              <a:gd name="T1" fmla="*/ 0 h 607"/>
              <a:gd name="T2" fmla="*/ 980 w 980"/>
              <a:gd name="T3" fmla="*/ 607 h 607"/>
            </a:gdLst>
            <a:ahLst/>
            <a:cxnLst>
              <a:cxn ang="0">
                <a:pos x="510" y="607"/>
              </a:cxn>
              <a:cxn ang="0">
                <a:pos x="980" y="0"/>
              </a:cxn>
              <a:cxn ang="0">
                <a:pos x="470" y="0"/>
              </a:cxn>
              <a:cxn ang="0">
                <a:pos x="0" y="607"/>
              </a:cxn>
              <a:cxn ang="0">
                <a:pos x="510" y="607"/>
              </a:cxn>
              <a:cxn ang="0">
                <a:pos x="510" y="607"/>
              </a:cxn>
            </a:cxnLst>
            <a:rect l="T0" t="T1" r="T2" b="T3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" name="Shape 37"/>
          <p:cNvSpPr>
            <a:spLocks/>
          </p:cNvSpPr>
          <p:nvPr/>
        </p:nvSpPr>
        <p:spPr bwMode="auto">
          <a:xfrm>
            <a:off x="8397875" y="13096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9" name="Shape 38"/>
          <p:cNvSpPr>
            <a:spLocks/>
          </p:cNvSpPr>
          <p:nvPr/>
        </p:nvSpPr>
        <p:spPr bwMode="auto">
          <a:xfrm>
            <a:off x="8397875" y="1920875"/>
            <a:ext cx="746125" cy="609600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0" y="0"/>
              </a:cxn>
              <a:cxn ang="0">
                <a:pos x="470" y="605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" name="Shape 39"/>
          <p:cNvSpPr>
            <a:spLocks/>
          </p:cNvSpPr>
          <p:nvPr/>
        </p:nvSpPr>
        <p:spPr bwMode="auto">
          <a:xfrm>
            <a:off x="8397875" y="15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1" name="Shape 40"/>
          <p:cNvSpPr>
            <a:spLocks/>
          </p:cNvSpPr>
          <p:nvPr/>
        </p:nvSpPr>
        <p:spPr bwMode="auto">
          <a:xfrm>
            <a:off x="8397875" y="612775"/>
            <a:ext cx="746125" cy="606425"/>
          </a:xfrm>
          <a:custGeom>
            <a:avLst/>
            <a:gdLst>
              <a:gd name="T0" fmla="*/ 0 w 470"/>
              <a:gd name="T1" fmla="*/ 0 h 602"/>
              <a:gd name="T2" fmla="*/ 470 w 470"/>
              <a:gd name="T3" fmla="*/ 602 h 602"/>
            </a:gdLst>
            <a:ahLst/>
            <a:cxnLst>
              <a:cxn ang="0">
                <a:pos x="0" y="0"/>
              </a:cxn>
              <a:cxn ang="0">
                <a:pos x="470" y="602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" name="Shape 41"/>
          <p:cNvSpPr>
            <a:spLocks/>
          </p:cNvSpPr>
          <p:nvPr/>
        </p:nvSpPr>
        <p:spPr bwMode="auto">
          <a:xfrm>
            <a:off x="7415213" y="612775"/>
            <a:ext cx="1555750" cy="609600"/>
          </a:xfrm>
          <a:custGeom>
            <a:avLst/>
            <a:gdLst>
              <a:gd name="T0" fmla="*/ 0 w 980"/>
              <a:gd name="T1" fmla="*/ 0 h 605"/>
              <a:gd name="T2" fmla="*/ 980 w 980"/>
              <a:gd name="T3" fmla="*/ 605 h 605"/>
            </a:gdLst>
            <a:ahLst/>
            <a:cxnLst>
              <a:cxn ang="0">
                <a:pos x="510" y="0"/>
              </a:cxn>
              <a:cxn ang="0">
                <a:pos x="980" y="605"/>
              </a:cxn>
              <a:cxn ang="0">
                <a:pos x="470" y="605"/>
              </a:cxn>
              <a:cxn ang="0">
                <a:pos x="0" y="0"/>
              </a:cxn>
              <a:cxn ang="0">
                <a:pos x="510" y="0"/>
              </a:cxn>
              <a:cxn ang="0">
                <a:pos x="510" y="0"/>
              </a:cxn>
            </a:cxnLst>
            <a:rect l="T0" t="T1" r="T2" b="T3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095856"/>
            <a:ext cx="6400799" cy="1102500"/>
          </a:xfrm>
          <a:prstGeom prst="rect">
            <a:avLst/>
          </a:prstGeom>
        </p:spPr>
        <p:txBody>
          <a:bodyPr/>
          <a:lstStyle>
            <a:lvl1pPr indent="304800">
              <a:buSzPct val="100000"/>
              <a:defRPr sz="4800" b="1"/>
            </a:lvl1pPr>
            <a:lvl2pPr indent="304800">
              <a:buSzPct val="100000"/>
              <a:defRPr sz="4800" b="1"/>
            </a:lvl2pPr>
            <a:lvl3pPr indent="304800">
              <a:buSzPct val="100000"/>
              <a:defRPr sz="4800" b="1"/>
            </a:lvl3pPr>
            <a:lvl4pPr indent="304800">
              <a:buSzPct val="100000"/>
              <a:defRPr sz="4800" b="1"/>
            </a:lvl4pPr>
            <a:lvl5pPr indent="304800">
              <a:buSzPct val="100000"/>
              <a:defRPr sz="4800" b="1"/>
            </a:lvl5pPr>
            <a:lvl6pPr indent="304800">
              <a:buSzPct val="100000"/>
              <a:defRPr sz="4800" b="1"/>
            </a:lvl6pPr>
            <a:lvl7pPr indent="304800">
              <a:buSzPct val="100000"/>
              <a:defRPr sz="4800" b="1"/>
            </a:lvl7pPr>
            <a:lvl8pPr indent="304800">
              <a:buSzPct val="100000"/>
              <a:defRPr sz="4800" b="1"/>
            </a:lvl8pPr>
            <a:lvl9pPr indent="304800">
              <a:buSzPct val="100000"/>
              <a:defRPr sz="4800" b="1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2251802"/>
            <a:ext cx="6400799" cy="871800"/>
          </a:xfrm>
          <a:prstGeom prst="rect">
            <a:avLst/>
          </a:prstGeom>
        </p:spPr>
        <p:txBody>
          <a:bodyPr/>
          <a:lstStyle>
            <a:lvl1pPr marL="0"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marL="0" indent="20320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5"/>
          <p:cNvSpPr>
            <a:spLocks/>
          </p:cNvSpPr>
          <p:nvPr/>
        </p:nvSpPr>
        <p:spPr bwMode="auto">
          <a:xfrm>
            <a:off x="7415213" y="0"/>
            <a:ext cx="1555750" cy="612775"/>
          </a:xfrm>
          <a:custGeom>
            <a:avLst/>
            <a:gdLst>
              <a:gd name="T0" fmla="*/ 0 w 980"/>
              <a:gd name="T1" fmla="*/ 0 h 607"/>
              <a:gd name="T2" fmla="*/ 980 w 980"/>
              <a:gd name="T3" fmla="*/ 607 h 607"/>
            </a:gdLst>
            <a:ahLst/>
            <a:cxnLst>
              <a:cxn ang="0">
                <a:pos x="510" y="607"/>
              </a:cxn>
              <a:cxn ang="0">
                <a:pos x="980" y="0"/>
              </a:cxn>
              <a:cxn ang="0">
                <a:pos x="470" y="0"/>
              </a:cxn>
              <a:cxn ang="0">
                <a:pos x="0" y="607"/>
              </a:cxn>
              <a:cxn ang="0">
                <a:pos x="510" y="607"/>
              </a:cxn>
              <a:cxn ang="0">
                <a:pos x="510" y="607"/>
              </a:cxn>
            </a:cxnLst>
            <a:rect l="T0" t="T1" r="T2" b="T3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" name="Shape 46"/>
          <p:cNvSpPr>
            <a:spLocks/>
          </p:cNvSpPr>
          <p:nvPr/>
        </p:nvSpPr>
        <p:spPr bwMode="auto">
          <a:xfrm>
            <a:off x="8397875" y="13096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" name="Shape 47"/>
          <p:cNvSpPr>
            <a:spLocks/>
          </p:cNvSpPr>
          <p:nvPr/>
        </p:nvSpPr>
        <p:spPr bwMode="auto">
          <a:xfrm>
            <a:off x="8397875" y="1920875"/>
            <a:ext cx="746125" cy="609600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0" y="0"/>
              </a:cxn>
              <a:cxn ang="0">
                <a:pos x="470" y="605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7" name="Shape 48"/>
          <p:cNvSpPr>
            <a:spLocks/>
          </p:cNvSpPr>
          <p:nvPr/>
        </p:nvSpPr>
        <p:spPr bwMode="auto">
          <a:xfrm>
            <a:off x="7415213" y="612775"/>
            <a:ext cx="1555750" cy="609600"/>
          </a:xfrm>
          <a:custGeom>
            <a:avLst/>
            <a:gdLst>
              <a:gd name="T0" fmla="*/ 0 w 980"/>
              <a:gd name="T1" fmla="*/ 0 h 605"/>
              <a:gd name="T2" fmla="*/ 980 w 980"/>
              <a:gd name="T3" fmla="*/ 605 h 605"/>
            </a:gdLst>
            <a:ahLst/>
            <a:cxnLst>
              <a:cxn ang="0">
                <a:pos x="510" y="0"/>
              </a:cxn>
              <a:cxn ang="0">
                <a:pos x="980" y="605"/>
              </a:cxn>
              <a:cxn ang="0">
                <a:pos x="470" y="605"/>
              </a:cxn>
              <a:cxn ang="0">
                <a:pos x="0" y="0"/>
              </a:cxn>
              <a:cxn ang="0">
                <a:pos x="510" y="0"/>
              </a:cxn>
              <a:cxn ang="0">
                <a:pos x="510" y="0"/>
              </a:cxn>
            </a:cxnLst>
            <a:rect l="T0" t="T1" r="T2" b="T3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6879600" cy="8574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3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3"/>
          <p:cNvSpPr>
            <a:spLocks/>
          </p:cNvSpPr>
          <p:nvPr/>
        </p:nvSpPr>
        <p:spPr bwMode="auto">
          <a:xfrm>
            <a:off x="7415213" y="0"/>
            <a:ext cx="1555750" cy="612775"/>
          </a:xfrm>
          <a:custGeom>
            <a:avLst/>
            <a:gdLst>
              <a:gd name="T0" fmla="*/ 0 w 980"/>
              <a:gd name="T1" fmla="*/ 0 h 607"/>
              <a:gd name="T2" fmla="*/ 980 w 980"/>
              <a:gd name="T3" fmla="*/ 607 h 607"/>
            </a:gdLst>
            <a:ahLst/>
            <a:cxnLst>
              <a:cxn ang="0">
                <a:pos x="510" y="607"/>
              </a:cxn>
              <a:cxn ang="0">
                <a:pos x="980" y="0"/>
              </a:cxn>
              <a:cxn ang="0">
                <a:pos x="470" y="0"/>
              </a:cxn>
              <a:cxn ang="0">
                <a:pos x="0" y="607"/>
              </a:cxn>
              <a:cxn ang="0">
                <a:pos x="510" y="607"/>
              </a:cxn>
              <a:cxn ang="0">
                <a:pos x="510" y="607"/>
              </a:cxn>
            </a:cxnLst>
            <a:rect l="T0" t="T1" r="T2" b="T3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" name="Shape 54"/>
          <p:cNvSpPr>
            <a:spLocks/>
          </p:cNvSpPr>
          <p:nvPr/>
        </p:nvSpPr>
        <p:spPr bwMode="auto">
          <a:xfrm>
            <a:off x="8397875" y="13096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7" name="Shape 55"/>
          <p:cNvSpPr>
            <a:spLocks/>
          </p:cNvSpPr>
          <p:nvPr/>
        </p:nvSpPr>
        <p:spPr bwMode="auto">
          <a:xfrm>
            <a:off x="8397875" y="1920875"/>
            <a:ext cx="746125" cy="609600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0" y="0"/>
              </a:cxn>
              <a:cxn ang="0">
                <a:pos x="470" y="605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8" name="Shape 56"/>
          <p:cNvSpPr>
            <a:spLocks/>
          </p:cNvSpPr>
          <p:nvPr/>
        </p:nvSpPr>
        <p:spPr bwMode="auto">
          <a:xfrm>
            <a:off x="7415213" y="612775"/>
            <a:ext cx="1555750" cy="609600"/>
          </a:xfrm>
          <a:custGeom>
            <a:avLst/>
            <a:gdLst>
              <a:gd name="T0" fmla="*/ 0 w 980"/>
              <a:gd name="T1" fmla="*/ 0 h 605"/>
              <a:gd name="T2" fmla="*/ 980 w 980"/>
              <a:gd name="T3" fmla="*/ 605 h 605"/>
            </a:gdLst>
            <a:ahLst/>
            <a:cxnLst>
              <a:cxn ang="0">
                <a:pos x="510" y="0"/>
              </a:cxn>
              <a:cxn ang="0">
                <a:pos x="980" y="605"/>
              </a:cxn>
              <a:cxn ang="0">
                <a:pos x="470" y="605"/>
              </a:cxn>
              <a:cxn ang="0">
                <a:pos x="0" y="0"/>
              </a:cxn>
              <a:cxn ang="0">
                <a:pos x="510" y="0"/>
              </a:cxn>
              <a:cxn ang="0">
                <a:pos x="510" y="0"/>
              </a:cxn>
            </a:cxnLst>
            <a:rect l="T0" t="T1" r="T2" b="T3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6879600" cy="8574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6303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6303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9"/>
          <p:cNvSpPr>
            <a:spLocks/>
          </p:cNvSpPr>
          <p:nvPr/>
        </p:nvSpPr>
        <p:spPr bwMode="auto">
          <a:xfrm>
            <a:off x="3175" y="2614613"/>
            <a:ext cx="635000" cy="611187"/>
          </a:xfrm>
          <a:custGeom>
            <a:avLst/>
            <a:gdLst>
              <a:gd name="T0" fmla="*/ 0 w 400"/>
              <a:gd name="T1" fmla="*/ 0 h 514"/>
              <a:gd name="T2" fmla="*/ 400 w 400"/>
              <a:gd name="T3" fmla="*/ 514 h 514"/>
            </a:gdLst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514"/>
              </a:cxn>
              <a:cxn ang="0">
                <a:pos x="400" y="514"/>
              </a:cxn>
              <a:cxn ang="0">
                <a:pos x="2" y="0"/>
              </a:cxn>
            </a:cxnLst>
            <a:rect l="T0" t="T1" r="T2" b="T3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" name="Shape 60"/>
          <p:cNvSpPr>
            <a:spLocks/>
          </p:cNvSpPr>
          <p:nvPr/>
        </p:nvSpPr>
        <p:spPr bwMode="auto">
          <a:xfrm>
            <a:off x="3175" y="32258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" name="Shape 61"/>
          <p:cNvSpPr>
            <a:spLocks/>
          </p:cNvSpPr>
          <p:nvPr/>
        </p:nvSpPr>
        <p:spPr bwMode="auto">
          <a:xfrm>
            <a:off x="152400" y="45339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0"/>
              </a:cxn>
              <a:cxn ang="0">
                <a:pos x="0" y="512"/>
              </a:cxn>
              <a:cxn ang="0">
                <a:pos x="432" y="512"/>
              </a:cxn>
              <a:cxn ang="0">
                <a:pos x="830" y="0"/>
              </a:cxn>
              <a:cxn ang="0">
                <a:pos x="398" y="0"/>
              </a:cxn>
            </a:cxnLst>
            <a:rect l="T0" t="T1" r="T2" b="T3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" name="Shape 62"/>
          <p:cNvSpPr>
            <a:spLocks/>
          </p:cNvSpPr>
          <p:nvPr/>
        </p:nvSpPr>
        <p:spPr bwMode="auto">
          <a:xfrm>
            <a:off x="152400" y="39243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512"/>
              </a:cxn>
              <a:cxn ang="0">
                <a:pos x="830" y="512"/>
              </a:cxn>
              <a:cxn ang="0">
                <a:pos x="432" y="0"/>
              </a:cxn>
              <a:cxn ang="0">
                <a:pos x="0" y="0"/>
              </a:cxn>
              <a:cxn ang="0">
                <a:pos x="398" y="512"/>
              </a:cxn>
            </a:cxnLst>
            <a:rect l="T0" t="T1" r="T2" b="T3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7" name="Shape 63"/>
          <p:cNvSpPr>
            <a:spLocks/>
          </p:cNvSpPr>
          <p:nvPr/>
        </p:nvSpPr>
        <p:spPr bwMode="auto">
          <a:xfrm>
            <a:off x="7415213" y="0"/>
            <a:ext cx="1555750" cy="612775"/>
          </a:xfrm>
          <a:custGeom>
            <a:avLst/>
            <a:gdLst>
              <a:gd name="T0" fmla="*/ 0 w 980"/>
              <a:gd name="T1" fmla="*/ 0 h 607"/>
              <a:gd name="T2" fmla="*/ 980 w 980"/>
              <a:gd name="T3" fmla="*/ 607 h 607"/>
            </a:gdLst>
            <a:ahLst/>
            <a:cxnLst>
              <a:cxn ang="0">
                <a:pos x="510" y="607"/>
              </a:cxn>
              <a:cxn ang="0">
                <a:pos x="980" y="0"/>
              </a:cxn>
              <a:cxn ang="0">
                <a:pos x="470" y="0"/>
              </a:cxn>
              <a:cxn ang="0">
                <a:pos x="0" y="607"/>
              </a:cxn>
              <a:cxn ang="0">
                <a:pos x="510" y="607"/>
              </a:cxn>
              <a:cxn ang="0">
                <a:pos x="510" y="607"/>
              </a:cxn>
            </a:cxnLst>
            <a:rect l="T0" t="T1" r="T2" b="T3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8" name="Shape 64"/>
          <p:cNvSpPr>
            <a:spLocks/>
          </p:cNvSpPr>
          <p:nvPr/>
        </p:nvSpPr>
        <p:spPr bwMode="auto">
          <a:xfrm>
            <a:off x="8397875" y="13096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9" name="Shape 65"/>
          <p:cNvSpPr>
            <a:spLocks/>
          </p:cNvSpPr>
          <p:nvPr/>
        </p:nvSpPr>
        <p:spPr bwMode="auto">
          <a:xfrm>
            <a:off x="8397875" y="1920875"/>
            <a:ext cx="746125" cy="609600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0" y="0"/>
              </a:cxn>
              <a:cxn ang="0">
                <a:pos x="470" y="605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" name="Shape 66"/>
          <p:cNvSpPr>
            <a:spLocks/>
          </p:cNvSpPr>
          <p:nvPr/>
        </p:nvSpPr>
        <p:spPr bwMode="auto">
          <a:xfrm>
            <a:off x="7415213" y="612775"/>
            <a:ext cx="1555750" cy="609600"/>
          </a:xfrm>
          <a:custGeom>
            <a:avLst/>
            <a:gdLst>
              <a:gd name="T0" fmla="*/ 0 w 980"/>
              <a:gd name="T1" fmla="*/ 0 h 605"/>
              <a:gd name="T2" fmla="*/ 980 w 980"/>
              <a:gd name="T3" fmla="*/ 605 h 605"/>
            </a:gdLst>
            <a:ahLst/>
            <a:cxnLst>
              <a:cxn ang="0">
                <a:pos x="510" y="0"/>
              </a:cxn>
              <a:cxn ang="0">
                <a:pos x="980" y="605"/>
              </a:cxn>
              <a:cxn ang="0">
                <a:pos x="470" y="605"/>
              </a:cxn>
              <a:cxn ang="0">
                <a:pos x="0" y="0"/>
              </a:cxn>
              <a:cxn ang="0">
                <a:pos x="510" y="0"/>
              </a:cxn>
              <a:cxn ang="0">
                <a:pos x="510" y="0"/>
              </a:cxn>
            </a:cxnLst>
            <a:rect l="T0" t="T1" r="T2" b="T3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6879600" cy="8574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9"/>
          <p:cNvSpPr>
            <a:spLocks/>
          </p:cNvSpPr>
          <p:nvPr/>
        </p:nvSpPr>
        <p:spPr bwMode="auto">
          <a:xfrm>
            <a:off x="3175" y="2614613"/>
            <a:ext cx="635000" cy="611187"/>
          </a:xfrm>
          <a:custGeom>
            <a:avLst/>
            <a:gdLst>
              <a:gd name="T0" fmla="*/ 0 w 400"/>
              <a:gd name="T1" fmla="*/ 0 h 514"/>
              <a:gd name="T2" fmla="*/ 400 w 400"/>
              <a:gd name="T3" fmla="*/ 514 h 514"/>
            </a:gdLst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514"/>
              </a:cxn>
              <a:cxn ang="0">
                <a:pos x="400" y="514"/>
              </a:cxn>
              <a:cxn ang="0">
                <a:pos x="2" y="0"/>
              </a:cxn>
            </a:cxnLst>
            <a:rect l="T0" t="T1" r="T2" b="T3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" name="Shape 70"/>
          <p:cNvSpPr>
            <a:spLocks/>
          </p:cNvSpPr>
          <p:nvPr/>
        </p:nvSpPr>
        <p:spPr bwMode="auto">
          <a:xfrm>
            <a:off x="3175" y="32258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" name="Shape 71"/>
          <p:cNvSpPr>
            <a:spLocks/>
          </p:cNvSpPr>
          <p:nvPr/>
        </p:nvSpPr>
        <p:spPr bwMode="auto">
          <a:xfrm>
            <a:off x="152400" y="45339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0"/>
              </a:cxn>
              <a:cxn ang="0">
                <a:pos x="0" y="512"/>
              </a:cxn>
              <a:cxn ang="0">
                <a:pos x="432" y="512"/>
              </a:cxn>
              <a:cxn ang="0">
                <a:pos x="830" y="0"/>
              </a:cxn>
              <a:cxn ang="0">
                <a:pos x="398" y="0"/>
              </a:cxn>
            </a:cxnLst>
            <a:rect l="T0" t="T1" r="T2" b="T3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" name="Shape 72"/>
          <p:cNvSpPr>
            <a:spLocks/>
          </p:cNvSpPr>
          <p:nvPr/>
        </p:nvSpPr>
        <p:spPr bwMode="auto">
          <a:xfrm>
            <a:off x="152400" y="3924300"/>
            <a:ext cx="1317625" cy="609600"/>
          </a:xfrm>
          <a:custGeom>
            <a:avLst/>
            <a:gdLst>
              <a:gd name="T0" fmla="*/ 0 w 830"/>
              <a:gd name="T1" fmla="*/ 0 h 512"/>
              <a:gd name="T2" fmla="*/ 830 w 830"/>
              <a:gd name="T3" fmla="*/ 512 h 512"/>
            </a:gdLst>
            <a:ahLst/>
            <a:cxnLst>
              <a:cxn ang="0">
                <a:pos x="398" y="512"/>
              </a:cxn>
              <a:cxn ang="0">
                <a:pos x="830" y="512"/>
              </a:cxn>
              <a:cxn ang="0">
                <a:pos x="432" y="0"/>
              </a:cxn>
              <a:cxn ang="0">
                <a:pos x="0" y="0"/>
              </a:cxn>
              <a:cxn ang="0">
                <a:pos x="398" y="512"/>
              </a:cxn>
            </a:cxnLst>
            <a:rect l="T0" t="T1" r="T2" b="T3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7" name="Shape 73"/>
          <p:cNvSpPr>
            <a:spLocks/>
          </p:cNvSpPr>
          <p:nvPr/>
        </p:nvSpPr>
        <p:spPr bwMode="auto">
          <a:xfrm>
            <a:off x="7415213" y="0"/>
            <a:ext cx="1555750" cy="612775"/>
          </a:xfrm>
          <a:custGeom>
            <a:avLst/>
            <a:gdLst>
              <a:gd name="T0" fmla="*/ 0 w 980"/>
              <a:gd name="T1" fmla="*/ 0 h 607"/>
              <a:gd name="T2" fmla="*/ 980 w 980"/>
              <a:gd name="T3" fmla="*/ 607 h 607"/>
            </a:gdLst>
            <a:ahLst/>
            <a:cxnLst>
              <a:cxn ang="0">
                <a:pos x="510" y="607"/>
              </a:cxn>
              <a:cxn ang="0">
                <a:pos x="980" y="0"/>
              </a:cxn>
              <a:cxn ang="0">
                <a:pos x="470" y="0"/>
              </a:cxn>
              <a:cxn ang="0">
                <a:pos x="0" y="607"/>
              </a:cxn>
              <a:cxn ang="0">
                <a:pos x="510" y="607"/>
              </a:cxn>
              <a:cxn ang="0">
                <a:pos x="510" y="607"/>
              </a:cxn>
            </a:cxnLst>
            <a:rect l="T0" t="T1" r="T2" b="T3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8" name="Shape 74"/>
          <p:cNvSpPr>
            <a:spLocks/>
          </p:cNvSpPr>
          <p:nvPr/>
        </p:nvSpPr>
        <p:spPr bwMode="auto">
          <a:xfrm>
            <a:off x="8397875" y="13096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CD118C"/>
              </a:gs>
              <a:gs pos="53999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9" name="Shape 75"/>
          <p:cNvSpPr>
            <a:spLocks/>
          </p:cNvSpPr>
          <p:nvPr/>
        </p:nvSpPr>
        <p:spPr bwMode="auto">
          <a:xfrm>
            <a:off x="8397875" y="1920875"/>
            <a:ext cx="746125" cy="609600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0" y="0"/>
              </a:cxn>
              <a:cxn ang="0">
                <a:pos x="470" y="605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" name="Shape 76"/>
          <p:cNvSpPr>
            <a:spLocks/>
          </p:cNvSpPr>
          <p:nvPr/>
        </p:nvSpPr>
        <p:spPr bwMode="auto">
          <a:xfrm>
            <a:off x="7415213" y="612775"/>
            <a:ext cx="1555750" cy="609600"/>
          </a:xfrm>
          <a:custGeom>
            <a:avLst/>
            <a:gdLst>
              <a:gd name="T0" fmla="*/ 0 w 980"/>
              <a:gd name="T1" fmla="*/ 0 h 605"/>
              <a:gd name="T2" fmla="*/ 980 w 980"/>
              <a:gd name="T3" fmla="*/ 605 h 605"/>
            </a:gdLst>
            <a:ahLst/>
            <a:cxnLst>
              <a:cxn ang="0">
                <a:pos x="510" y="0"/>
              </a:cxn>
              <a:cxn ang="0">
                <a:pos x="980" y="605"/>
              </a:cxn>
              <a:cxn ang="0">
                <a:pos x="470" y="605"/>
              </a:cxn>
              <a:cxn ang="0">
                <a:pos x="0" y="0"/>
              </a:cxn>
              <a:cxn ang="0">
                <a:pos x="510" y="0"/>
              </a:cxn>
              <a:cxn ang="0">
                <a:pos x="510" y="0"/>
              </a:cxn>
            </a:cxnLst>
            <a:rect l="T0" t="T1" r="T2" b="T3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close/>
              </a:path>
            </a:pathLst>
          </a:custGeom>
          <a:gradFill rotWithShape="0">
            <a:gsLst>
              <a:gs pos="0">
                <a:srgbClr val="FFD700"/>
              </a:gs>
              <a:gs pos="53999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3320653"/>
            <a:ext cx="5486399" cy="513300"/>
          </a:xfrm>
          <a:prstGeom prst="rect">
            <a:avLst/>
          </a:prstGeom>
        </p:spPr>
        <p:txBody>
          <a:bodyPr/>
          <a:lstStyle>
            <a:lvl1pPr marL="0" indent="114300" algn="ctr"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457200" y="206375"/>
            <a:ext cx="6880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028" name="Shape 7"/>
          <p:cNvSpPr>
            <a:spLocks noChangeArrowheads="1"/>
          </p:cNvSpPr>
          <p:nvPr/>
        </p:nvSpPr>
        <p:spPr bwMode="auto">
          <a:xfrm>
            <a:off x="0" y="0"/>
            <a:ext cx="31353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29" name="Shape 8"/>
          <p:cNvSpPr>
            <a:spLocks/>
          </p:cNvSpPr>
          <p:nvPr/>
        </p:nvSpPr>
        <p:spPr bwMode="auto">
          <a:xfrm>
            <a:off x="3175" y="45339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0"/>
              </a:cxn>
              <a:cxn ang="0">
                <a:pos x="0" y="0"/>
              </a:cxn>
              <a:cxn ang="0">
                <a:pos x="0" y="512"/>
              </a:cxn>
              <a:cxn ang="0">
                <a:pos x="2" y="512"/>
              </a:cxn>
              <a:cxn ang="0">
                <a:pos x="400" y="0"/>
              </a:cxn>
            </a:cxnLst>
            <a:rect l="T0" t="T1" r="T2" b="T3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30" name="Shape 9"/>
          <p:cNvSpPr>
            <a:spLocks/>
          </p:cNvSpPr>
          <p:nvPr/>
        </p:nvSpPr>
        <p:spPr bwMode="auto">
          <a:xfrm>
            <a:off x="3175" y="3924300"/>
            <a:ext cx="635000" cy="609600"/>
          </a:xfrm>
          <a:custGeom>
            <a:avLst/>
            <a:gdLst>
              <a:gd name="T0" fmla="*/ 0 w 400"/>
              <a:gd name="T1" fmla="*/ 0 h 512"/>
              <a:gd name="T2" fmla="*/ 400 w 400"/>
              <a:gd name="T3" fmla="*/ 512 h 512"/>
            </a:gdLst>
            <a:ahLst/>
            <a:cxnLst>
              <a:cxn ang="0">
                <a:pos x="400" y="512"/>
              </a:cxn>
              <a:cxn ang="0">
                <a:pos x="2" y="0"/>
              </a:cxn>
              <a:cxn ang="0">
                <a:pos x="0" y="0"/>
              </a:cxn>
              <a:cxn ang="0">
                <a:pos x="0" y="512"/>
              </a:cxn>
              <a:cxn ang="0">
                <a:pos x="400" y="512"/>
              </a:cxn>
            </a:cxnLst>
            <a:rect l="T0" t="T1" r="T2" b="T3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31" name="Shape 10"/>
          <p:cNvSpPr>
            <a:spLocks/>
          </p:cNvSpPr>
          <p:nvPr/>
        </p:nvSpPr>
        <p:spPr bwMode="auto">
          <a:xfrm>
            <a:off x="8397875" y="1588"/>
            <a:ext cx="746125" cy="611187"/>
          </a:xfrm>
          <a:custGeom>
            <a:avLst/>
            <a:gdLst>
              <a:gd name="T0" fmla="*/ 0 w 470"/>
              <a:gd name="T1" fmla="*/ 0 h 605"/>
              <a:gd name="T2" fmla="*/ 470 w 470"/>
              <a:gd name="T3" fmla="*/ 605 h 605"/>
            </a:gdLst>
            <a:ahLst/>
            <a:cxnLst>
              <a:cxn ang="0">
                <a:pos x="470" y="0"/>
              </a:cxn>
              <a:cxn ang="0">
                <a:pos x="0" y="605"/>
              </a:cxn>
              <a:cxn ang="0">
                <a:pos x="470" y="605"/>
              </a:cxn>
              <a:cxn ang="0">
                <a:pos x="470" y="0"/>
              </a:cxn>
            </a:cxnLst>
            <a:rect l="T0" t="T1" r="T2" b="T3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 rotWithShape="0">
            <a:gsLst>
              <a:gs pos="0">
                <a:srgbClr val="0090DA"/>
              </a:gs>
              <a:gs pos="53999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032" name="Shape 11"/>
          <p:cNvSpPr>
            <a:spLocks/>
          </p:cNvSpPr>
          <p:nvPr/>
        </p:nvSpPr>
        <p:spPr bwMode="auto">
          <a:xfrm>
            <a:off x="8397875" y="612775"/>
            <a:ext cx="746125" cy="606425"/>
          </a:xfrm>
          <a:custGeom>
            <a:avLst/>
            <a:gdLst>
              <a:gd name="T0" fmla="*/ 0 w 470"/>
              <a:gd name="T1" fmla="*/ 0 h 602"/>
              <a:gd name="T2" fmla="*/ 470 w 470"/>
              <a:gd name="T3" fmla="*/ 602 h 602"/>
            </a:gdLst>
            <a:ahLst/>
            <a:cxnLst>
              <a:cxn ang="0">
                <a:pos x="0" y="0"/>
              </a:cxn>
              <a:cxn ang="0">
                <a:pos x="470" y="602"/>
              </a:cxn>
              <a:cxn ang="0">
                <a:pos x="470" y="0"/>
              </a:cxn>
              <a:cxn ang="0">
                <a:pos x="0" y="0"/>
              </a:cxn>
            </a:cxnLst>
            <a:rect l="T0" t="T1" r="T2" b="T3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AAAAAA"/>
              </a:gs>
              <a:gs pos="53999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40000"/>
          </a:gradFill>
          <a:ln w="9525">
            <a:noFill/>
            <a:round/>
            <a:headEnd/>
            <a:tailEnd/>
          </a:ln>
        </p:spPr>
        <p:txBody>
          <a:bodyPr lIns="91425" tIns="45700" rIns="91425" bIns="45700"/>
          <a:lstStyle/>
          <a:p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hape 79"/>
          <p:cNvSpPr txBox="1">
            <a:spLocks noGrp="1"/>
          </p:cNvSpPr>
          <p:nvPr>
            <p:ph type="ctrTitle"/>
          </p:nvPr>
        </p:nvSpPr>
        <p:spPr>
          <a:xfrm>
            <a:off x="1052513" y="196850"/>
            <a:ext cx="6400800" cy="1101725"/>
          </a:xfrm>
        </p:spPr>
        <p:txBody>
          <a:bodyPr/>
          <a:lstStyle/>
          <a:p>
            <a:pPr eaLnBrk="1" hangingPunct="1">
              <a:buClr>
                <a:srgbClr val="FFFFFF"/>
              </a:buClr>
              <a:buSzTx/>
            </a:pPr>
            <a:r>
              <a:rPr lang="en-US" smtClean="0">
                <a:solidFill>
                  <a:srgbClr val="FFFFFF"/>
                </a:solidFill>
                <a:latin typeface="Arial" charset="0"/>
                <a:cs typeface="Arial" charset="0"/>
              </a:rPr>
              <a:t>Mi Mansion</a:t>
            </a:r>
          </a:p>
        </p:txBody>
      </p:sp>
      <p:sp>
        <p:nvSpPr>
          <p:cNvPr id="9218" name="Shape 80"/>
          <p:cNvSpPr txBox="1">
            <a:spLocks noGrp="1"/>
          </p:cNvSpPr>
          <p:nvPr>
            <p:ph type="subTitle" idx="1"/>
          </p:nvPr>
        </p:nvSpPr>
        <p:spPr>
          <a:xfrm>
            <a:off x="1462088" y="1335088"/>
            <a:ext cx="6400800" cy="871537"/>
          </a:xfrm>
        </p:spPr>
        <p:txBody>
          <a:bodyPr/>
          <a:lstStyle/>
          <a:p>
            <a:pPr indent="-139700" eaLnBrk="1" hangingPunct="1"/>
            <a:r>
              <a:rPr lang="en-US" sz="4800" b="1" smtClean="0">
                <a:latin typeface="Arial" charset="0"/>
                <a:cs typeface="Arial" charset="0"/>
              </a:rPr>
              <a:t>by:Dennis Ilves</a:t>
            </a:r>
          </a:p>
        </p:txBody>
      </p:sp>
      <p:sp>
        <p:nvSpPr>
          <p:cNvPr id="9219" name="Shape 81"/>
          <p:cNvSpPr>
            <a:spLocks noChangeArrowheads="1"/>
          </p:cNvSpPr>
          <p:nvPr/>
        </p:nvSpPr>
        <p:spPr bwMode="auto">
          <a:xfrm rot="983234" flipH="1">
            <a:off x="1270000" y="4697413"/>
            <a:ext cx="66675" cy="285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0" name="Shape 82"/>
          <p:cNvSpPr>
            <a:spLocks noChangeArrowheads="1"/>
          </p:cNvSpPr>
          <p:nvPr/>
        </p:nvSpPr>
        <p:spPr bwMode="auto">
          <a:xfrm>
            <a:off x="4354513" y="2155825"/>
            <a:ext cx="4692650" cy="29384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hape 14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Un sala dos</a:t>
            </a:r>
          </a:p>
        </p:txBody>
      </p:sp>
      <p:sp>
        <p:nvSpPr>
          <p:cNvPr id="27650" name="Shape 14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Un, nuevo,y estupendo</a:t>
            </a:r>
          </a:p>
        </p:txBody>
      </p:sp>
      <p:sp>
        <p:nvSpPr>
          <p:cNvPr id="27651" name="Shape 146"/>
          <p:cNvSpPr>
            <a:spLocks noChangeArrowheads="1"/>
          </p:cNvSpPr>
          <p:nvPr/>
        </p:nvSpPr>
        <p:spPr bwMode="auto">
          <a:xfrm>
            <a:off x="3917950" y="1881188"/>
            <a:ext cx="3552825" cy="23558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hape 151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El un patio</a:t>
            </a:r>
          </a:p>
        </p:txBody>
      </p:sp>
      <p:sp>
        <p:nvSpPr>
          <p:cNvPr id="29698" name="Shape 1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 lujoso,bello,impresionante,y nuevo</a:t>
            </a:r>
          </a:p>
        </p:txBody>
      </p:sp>
      <p:sp>
        <p:nvSpPr>
          <p:cNvPr id="29699" name="Shape 153"/>
          <p:cNvSpPr>
            <a:spLocks noChangeArrowheads="1"/>
          </p:cNvSpPr>
          <p:nvPr/>
        </p:nvSpPr>
        <p:spPr bwMode="auto">
          <a:xfrm>
            <a:off x="5102225" y="1847850"/>
            <a:ext cx="3444875" cy="27559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hape 15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patio dos</a:t>
            </a:r>
          </a:p>
        </p:txBody>
      </p:sp>
      <p:sp>
        <p:nvSpPr>
          <p:cNvPr id="31746" name="Shape 15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 bello, y impresionante</a:t>
            </a:r>
          </a:p>
        </p:txBody>
      </p:sp>
      <p:sp>
        <p:nvSpPr>
          <p:cNvPr id="31747" name="Shape 160"/>
          <p:cNvSpPr>
            <a:spLocks noChangeArrowheads="1"/>
          </p:cNvSpPr>
          <p:nvPr/>
        </p:nvSpPr>
        <p:spPr bwMode="auto">
          <a:xfrm>
            <a:off x="5360988" y="2470150"/>
            <a:ext cx="2994025" cy="19939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hape 165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jardin</a:t>
            </a:r>
          </a:p>
        </p:txBody>
      </p:sp>
      <p:sp>
        <p:nvSpPr>
          <p:cNvPr id="33794" name="Shape 16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 antiguo,y bello</a:t>
            </a:r>
          </a:p>
        </p:txBody>
      </p:sp>
      <p:sp>
        <p:nvSpPr>
          <p:cNvPr id="33795" name="Shape 167"/>
          <p:cNvSpPr>
            <a:spLocks noChangeArrowheads="1"/>
          </p:cNvSpPr>
          <p:nvPr/>
        </p:nvSpPr>
        <p:spPr bwMode="auto">
          <a:xfrm>
            <a:off x="4391025" y="1673225"/>
            <a:ext cx="3868738" cy="24955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hape 17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garaje</a:t>
            </a:r>
          </a:p>
        </p:txBody>
      </p:sp>
      <p:sp>
        <p:nvSpPr>
          <p:cNvPr id="35842" name="Shape 17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moderno</a:t>
            </a:r>
          </a:p>
        </p:txBody>
      </p:sp>
      <p:sp>
        <p:nvSpPr>
          <p:cNvPr id="35843" name="Shape 174"/>
          <p:cNvSpPr>
            <a:spLocks noChangeArrowheads="1"/>
          </p:cNvSpPr>
          <p:nvPr/>
        </p:nvSpPr>
        <p:spPr bwMode="auto">
          <a:xfrm>
            <a:off x="4176713" y="1920875"/>
            <a:ext cx="4392612" cy="28654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hape 87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cocina</a:t>
            </a:r>
          </a:p>
        </p:txBody>
      </p:sp>
      <p:sp>
        <p:nvSpPr>
          <p:cNvPr id="11266" name="Shape 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 moderna,y bonita</a:t>
            </a:r>
          </a:p>
        </p:txBody>
      </p:sp>
      <p:sp>
        <p:nvSpPr>
          <p:cNvPr id="11267" name="Shape 89"/>
          <p:cNvSpPr>
            <a:spLocks noChangeArrowheads="1"/>
          </p:cNvSpPr>
          <p:nvPr/>
        </p:nvSpPr>
        <p:spPr bwMode="auto">
          <a:xfrm>
            <a:off x="2271713" y="1990725"/>
            <a:ext cx="3476625" cy="26130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hape 9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cocina dos</a:t>
            </a:r>
          </a:p>
        </p:txBody>
      </p:sp>
      <p:sp>
        <p:nvSpPr>
          <p:cNvPr id="13314" name="Shape 9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 moderna,y fabulosa</a:t>
            </a:r>
          </a:p>
        </p:txBody>
      </p:sp>
      <p:sp>
        <p:nvSpPr>
          <p:cNvPr id="13315" name="Shape 96"/>
          <p:cNvSpPr>
            <a:spLocks noChangeArrowheads="1"/>
          </p:cNvSpPr>
          <p:nvPr/>
        </p:nvSpPr>
        <p:spPr bwMode="auto">
          <a:xfrm>
            <a:off x="4654550" y="2382838"/>
            <a:ext cx="3986213" cy="241141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hape 101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cuarto</a:t>
            </a:r>
          </a:p>
        </p:txBody>
      </p:sp>
      <p:sp>
        <p:nvSpPr>
          <p:cNvPr id="15362" name="Shape 102"/>
          <p:cNvSpPr txBox="1">
            <a:spLocks noGrp="1"/>
          </p:cNvSpPr>
          <p:nvPr>
            <p:ph type="body" idx="1"/>
          </p:nvPr>
        </p:nvSpPr>
        <p:spPr>
          <a:xfrm>
            <a:off x="412750" y="12890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Es,lujoso,y bello</a:t>
            </a:r>
          </a:p>
        </p:txBody>
      </p:sp>
      <p:sp>
        <p:nvSpPr>
          <p:cNvPr id="15363" name="Shape 103"/>
          <p:cNvSpPr>
            <a:spLocks noChangeArrowheads="1"/>
          </p:cNvSpPr>
          <p:nvPr/>
        </p:nvSpPr>
        <p:spPr bwMode="auto">
          <a:xfrm>
            <a:off x="2627313" y="4679950"/>
            <a:ext cx="12700" cy="95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4" name="Shape 104"/>
          <p:cNvSpPr>
            <a:spLocks noChangeArrowheads="1"/>
          </p:cNvSpPr>
          <p:nvPr/>
        </p:nvSpPr>
        <p:spPr bwMode="auto">
          <a:xfrm>
            <a:off x="2974975" y="2554288"/>
            <a:ext cx="3354388" cy="23653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109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El cuarto dos</a:t>
            </a:r>
          </a:p>
        </p:txBody>
      </p:sp>
      <p:sp>
        <p:nvSpPr>
          <p:cNvPr id="17410" name="Shape 110"/>
          <p:cNvSpPr txBox="1">
            <a:spLocks noGrp="1"/>
          </p:cNvSpPr>
          <p:nvPr>
            <p:ph type="body" idx="1"/>
          </p:nvPr>
        </p:nvSpPr>
        <p:spPr>
          <a:xfrm>
            <a:off x="395288" y="1271588"/>
            <a:ext cx="8229600" cy="3630612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 bello,y moderno</a:t>
            </a:r>
          </a:p>
        </p:txBody>
      </p:sp>
      <p:sp>
        <p:nvSpPr>
          <p:cNvPr id="17411" name="Shape 111"/>
          <p:cNvSpPr>
            <a:spLocks noChangeArrowheads="1"/>
          </p:cNvSpPr>
          <p:nvPr/>
        </p:nvSpPr>
        <p:spPr bwMode="auto">
          <a:xfrm>
            <a:off x="3821113" y="2435225"/>
            <a:ext cx="3706812" cy="2190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hape 1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comedor</a:t>
            </a:r>
          </a:p>
        </p:txBody>
      </p:sp>
      <p:sp>
        <p:nvSpPr>
          <p:cNvPr id="19458" name="Shape 11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Es,moderno,incredible,y nuevo </a:t>
            </a:r>
          </a:p>
        </p:txBody>
      </p:sp>
      <p:sp>
        <p:nvSpPr>
          <p:cNvPr id="19459" name="Shape 118"/>
          <p:cNvSpPr>
            <a:spLocks noChangeArrowheads="1"/>
          </p:cNvSpPr>
          <p:nvPr/>
        </p:nvSpPr>
        <p:spPr bwMode="auto">
          <a:xfrm>
            <a:off x="4364038" y="2644775"/>
            <a:ext cx="3724275" cy="22336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hape 12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bano</a:t>
            </a:r>
          </a:p>
        </p:txBody>
      </p:sp>
      <p:sp>
        <p:nvSpPr>
          <p:cNvPr id="21506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 magnifico,bello,y lujoso</a:t>
            </a:r>
          </a:p>
        </p:txBody>
      </p:sp>
      <p:sp>
        <p:nvSpPr>
          <p:cNvPr id="21507" name="Shape 125"/>
          <p:cNvSpPr>
            <a:spLocks noChangeArrowheads="1"/>
          </p:cNvSpPr>
          <p:nvPr/>
        </p:nvSpPr>
        <p:spPr bwMode="auto">
          <a:xfrm>
            <a:off x="5146675" y="2227263"/>
            <a:ext cx="3470275" cy="2311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30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bano dos</a:t>
            </a:r>
          </a:p>
        </p:txBody>
      </p:sp>
      <p:sp>
        <p:nvSpPr>
          <p:cNvPr id="23554" name="Shape 13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 moderno,y bonito</a:t>
            </a:r>
          </a:p>
        </p:txBody>
      </p:sp>
      <p:sp>
        <p:nvSpPr>
          <p:cNvPr id="23555" name="Shape 132"/>
          <p:cNvSpPr>
            <a:spLocks noChangeArrowheads="1"/>
          </p:cNvSpPr>
          <p:nvPr/>
        </p:nvSpPr>
        <p:spPr bwMode="auto">
          <a:xfrm>
            <a:off x="6037263" y="2230438"/>
            <a:ext cx="2305050" cy="2324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hape 137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6880225" cy="857250"/>
          </a:xfrm>
        </p:spPr>
        <p:txBody>
          <a:bodyPr/>
          <a:lstStyle/>
          <a:p>
            <a:pPr eaLnBrk="1" hangingPunct="1">
              <a:buClr>
                <a:srgbClr val="FFFFFF"/>
              </a:buClr>
            </a:pPr>
            <a:r>
              <a:rPr lang="en-US" sz="3600" smtClean="0">
                <a:solidFill>
                  <a:srgbClr val="FFFFFF"/>
                </a:solidFill>
                <a:latin typeface="Arial" charset="0"/>
                <a:cs typeface="Arial" charset="0"/>
              </a:rPr>
              <a:t>Es un sala</a:t>
            </a:r>
          </a:p>
        </p:txBody>
      </p:sp>
      <p:sp>
        <p:nvSpPr>
          <p:cNvPr id="25602" name="Shape 1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630613"/>
          </a:xfrm>
        </p:spPr>
        <p:txBody>
          <a:bodyPr/>
          <a:lstStyle/>
          <a:p>
            <a:pPr marL="342900" indent="-139700" eaLnBrk="1" hangingPunct="1">
              <a:buClr>
                <a:srgbClr val="FFFFFF"/>
              </a:buClr>
            </a:pPr>
            <a:r>
              <a:rPr lang="en-US" sz="3200" smtClean="0">
                <a:solidFill>
                  <a:srgbClr val="FFFFFF"/>
                </a:solidFill>
                <a:latin typeface="Arial" charset="0"/>
                <a:cs typeface="Arial" charset="0"/>
              </a:rPr>
              <a:t>Es,grande,y lujoso</a:t>
            </a:r>
          </a:p>
        </p:txBody>
      </p:sp>
      <p:sp>
        <p:nvSpPr>
          <p:cNvPr id="25603" name="Shape 139"/>
          <p:cNvSpPr>
            <a:spLocks noChangeArrowheads="1"/>
          </p:cNvSpPr>
          <p:nvPr/>
        </p:nvSpPr>
        <p:spPr bwMode="auto">
          <a:xfrm>
            <a:off x="4953000" y="2181225"/>
            <a:ext cx="3108325" cy="22082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PresentationFormat>On-screen Show (16:9)</PresentationFormat>
  <Paragraphs>28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Design Template</vt:lpstr>
      </vt:variant>
      <vt:variant>
        <vt:i4>6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steps</vt:lpstr>
      <vt:lpstr>steps</vt:lpstr>
      <vt:lpstr>steps</vt:lpstr>
      <vt:lpstr>steps</vt:lpstr>
      <vt:lpstr>steps</vt:lpstr>
      <vt:lpstr>steps</vt:lpstr>
      <vt:lpstr>Mi Mansion</vt:lpstr>
      <vt:lpstr>Es un cocina</vt:lpstr>
      <vt:lpstr>Es un cocina dos</vt:lpstr>
      <vt:lpstr>Es un cuarto</vt:lpstr>
      <vt:lpstr>El cuarto dos</vt:lpstr>
      <vt:lpstr>Es un comedor</vt:lpstr>
      <vt:lpstr>Es un bano</vt:lpstr>
      <vt:lpstr>Es un bano dos</vt:lpstr>
      <vt:lpstr>Es un sala</vt:lpstr>
      <vt:lpstr>Un sala dos</vt:lpstr>
      <vt:lpstr>El un patio</vt:lpstr>
      <vt:lpstr>Es un patio dos</vt:lpstr>
      <vt:lpstr>Es un jardin</vt:lpstr>
      <vt:lpstr>Es un garaje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 Mansion</dc:title>
  <cp:lastModifiedBy>ilvesden</cp:lastModifiedBy>
  <cp:revision>1</cp:revision>
  <dcterms:modified xsi:type="dcterms:W3CDTF">2013-10-31T15:25:03Z</dcterms:modified>
</cp:coreProperties>
</file>